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3DA940F-3338-45CD-88B0-05F0D4DCE4FB}" v="7" dt="2025-03-12T13:51:09.53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7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ha Lobachova/KIV/UA" userId="80b460f2-2e2e-48eb-94fc-32df2b0570bd" providerId="ADAL" clId="{C3DA940F-3338-45CD-88B0-05F0D4DCE4FB}"/>
    <pc:docChg chg="undo custSel addSld modSld">
      <pc:chgData name="Olha Lobachova/KIV/UA" userId="80b460f2-2e2e-48eb-94fc-32df2b0570bd" providerId="ADAL" clId="{C3DA940F-3338-45CD-88B0-05F0D4DCE4FB}" dt="2025-03-12T13:51:15.175" v="82" actId="1076"/>
      <pc:docMkLst>
        <pc:docMk/>
      </pc:docMkLst>
      <pc:sldChg chg="addSp delSp modSp new mod">
        <pc:chgData name="Olha Lobachova/KIV/UA" userId="80b460f2-2e2e-48eb-94fc-32df2b0570bd" providerId="ADAL" clId="{C3DA940F-3338-45CD-88B0-05F0D4DCE4FB}" dt="2025-03-12T13:38:29.721" v="13" actId="1076"/>
        <pc:sldMkLst>
          <pc:docMk/>
          <pc:sldMk cId="831808421" sldId="256"/>
        </pc:sldMkLst>
        <pc:spChg chg="del">
          <ac:chgData name="Olha Lobachova/KIV/UA" userId="80b460f2-2e2e-48eb-94fc-32df2b0570bd" providerId="ADAL" clId="{C3DA940F-3338-45CD-88B0-05F0D4DCE4FB}" dt="2025-03-12T13:38:21.564" v="10" actId="478"/>
          <ac:spMkLst>
            <pc:docMk/>
            <pc:sldMk cId="831808421" sldId="256"/>
            <ac:spMk id="2" creationId="{D67D3BE9-08C7-5D9C-428C-0C2E3519AC18}"/>
          </ac:spMkLst>
        </pc:spChg>
        <pc:spChg chg="del">
          <ac:chgData name="Olha Lobachova/KIV/UA" userId="80b460f2-2e2e-48eb-94fc-32df2b0570bd" providerId="ADAL" clId="{C3DA940F-3338-45CD-88B0-05F0D4DCE4FB}" dt="2025-03-12T13:38:23.792" v="11" actId="478"/>
          <ac:spMkLst>
            <pc:docMk/>
            <pc:sldMk cId="831808421" sldId="256"/>
            <ac:spMk id="3" creationId="{81E417AD-4BC1-42C7-5CDA-01E2FE1B16D8}"/>
          </ac:spMkLst>
        </pc:spChg>
        <pc:picChg chg="add mod">
          <ac:chgData name="Olha Lobachova/KIV/UA" userId="80b460f2-2e2e-48eb-94fc-32df2b0570bd" providerId="ADAL" clId="{C3DA940F-3338-45CD-88B0-05F0D4DCE4FB}" dt="2025-03-12T13:38:29.721" v="13" actId="1076"/>
          <ac:picMkLst>
            <pc:docMk/>
            <pc:sldMk cId="831808421" sldId="256"/>
            <ac:picMk id="5" creationId="{88D46265-0730-15C5-D1BF-60F1E5ACA48A}"/>
          </ac:picMkLst>
        </pc:picChg>
        <pc:picChg chg="add mod">
          <ac:chgData name="Olha Lobachova/KIV/UA" userId="80b460f2-2e2e-48eb-94fc-32df2b0570bd" providerId="ADAL" clId="{C3DA940F-3338-45CD-88B0-05F0D4DCE4FB}" dt="2025-03-12T13:38:27.031" v="12" actId="1076"/>
          <ac:picMkLst>
            <pc:docMk/>
            <pc:sldMk cId="831808421" sldId="256"/>
            <ac:picMk id="7" creationId="{3A6F1441-82BE-5936-492C-0B7756C29007}"/>
          </ac:picMkLst>
        </pc:picChg>
      </pc:sldChg>
      <pc:sldChg chg="addSp delSp modSp new mod">
        <pc:chgData name="Olha Lobachova/KIV/UA" userId="80b460f2-2e2e-48eb-94fc-32df2b0570bd" providerId="ADAL" clId="{C3DA940F-3338-45CD-88B0-05F0D4DCE4FB}" dt="2025-03-12T13:39:02.552" v="30" actId="1076"/>
        <pc:sldMkLst>
          <pc:docMk/>
          <pc:sldMk cId="733737897" sldId="257"/>
        </pc:sldMkLst>
        <pc:spChg chg="del">
          <ac:chgData name="Olha Lobachova/KIV/UA" userId="80b460f2-2e2e-48eb-94fc-32df2b0570bd" providerId="ADAL" clId="{C3DA940F-3338-45CD-88B0-05F0D4DCE4FB}" dt="2025-03-12T13:38:35.107" v="15" actId="478"/>
          <ac:spMkLst>
            <pc:docMk/>
            <pc:sldMk cId="733737897" sldId="257"/>
            <ac:spMk id="2" creationId="{78DD7420-67F0-88E0-0DEF-75DF31290003}"/>
          </ac:spMkLst>
        </pc:spChg>
        <pc:spChg chg="del">
          <ac:chgData name="Olha Lobachova/KIV/UA" userId="80b460f2-2e2e-48eb-94fc-32df2b0570bd" providerId="ADAL" clId="{C3DA940F-3338-45CD-88B0-05F0D4DCE4FB}" dt="2025-03-12T13:38:36.173" v="16" actId="478"/>
          <ac:spMkLst>
            <pc:docMk/>
            <pc:sldMk cId="733737897" sldId="257"/>
            <ac:spMk id="3" creationId="{AB8D0A65-2283-5967-4729-A0487F01E525}"/>
          </ac:spMkLst>
        </pc:spChg>
        <pc:picChg chg="add mod">
          <ac:chgData name="Olha Lobachova/KIV/UA" userId="80b460f2-2e2e-48eb-94fc-32df2b0570bd" providerId="ADAL" clId="{C3DA940F-3338-45CD-88B0-05F0D4DCE4FB}" dt="2025-03-12T13:39:02.552" v="30" actId="1076"/>
          <ac:picMkLst>
            <pc:docMk/>
            <pc:sldMk cId="733737897" sldId="257"/>
            <ac:picMk id="5" creationId="{7FA792E5-87DD-36D9-B4DA-07788CDB5C47}"/>
          </ac:picMkLst>
        </pc:picChg>
        <pc:picChg chg="add mod">
          <ac:chgData name="Olha Lobachova/KIV/UA" userId="80b460f2-2e2e-48eb-94fc-32df2b0570bd" providerId="ADAL" clId="{C3DA940F-3338-45CD-88B0-05F0D4DCE4FB}" dt="2025-03-12T13:38:59.713" v="29" actId="1076"/>
          <ac:picMkLst>
            <pc:docMk/>
            <pc:sldMk cId="733737897" sldId="257"/>
            <ac:picMk id="7" creationId="{661D77EB-9B0E-4B84-F344-F44E82E93179}"/>
          </ac:picMkLst>
        </pc:picChg>
      </pc:sldChg>
      <pc:sldChg chg="addSp delSp modSp new mod">
        <pc:chgData name="Olha Lobachova/KIV/UA" userId="80b460f2-2e2e-48eb-94fc-32df2b0570bd" providerId="ADAL" clId="{C3DA940F-3338-45CD-88B0-05F0D4DCE4FB}" dt="2025-03-12T13:39:35.232" v="47" actId="1076"/>
        <pc:sldMkLst>
          <pc:docMk/>
          <pc:sldMk cId="3535105884" sldId="258"/>
        </pc:sldMkLst>
        <pc:spChg chg="del">
          <ac:chgData name="Olha Lobachova/KIV/UA" userId="80b460f2-2e2e-48eb-94fc-32df2b0570bd" providerId="ADAL" clId="{C3DA940F-3338-45CD-88B0-05F0D4DCE4FB}" dt="2025-03-12T13:39:09.429" v="33" actId="478"/>
          <ac:spMkLst>
            <pc:docMk/>
            <pc:sldMk cId="3535105884" sldId="258"/>
            <ac:spMk id="2" creationId="{22AB7E8C-6F9D-C1D7-F190-409B6C6C817B}"/>
          </ac:spMkLst>
        </pc:spChg>
        <pc:spChg chg="del">
          <ac:chgData name="Olha Lobachova/KIV/UA" userId="80b460f2-2e2e-48eb-94fc-32df2b0570bd" providerId="ADAL" clId="{C3DA940F-3338-45CD-88B0-05F0D4DCE4FB}" dt="2025-03-12T13:39:08.380" v="32" actId="478"/>
          <ac:spMkLst>
            <pc:docMk/>
            <pc:sldMk cId="3535105884" sldId="258"/>
            <ac:spMk id="3" creationId="{24FC531F-5193-D0F6-9D74-0CC5ECD39BA9}"/>
          </ac:spMkLst>
        </pc:spChg>
        <pc:picChg chg="add mod">
          <ac:chgData name="Olha Lobachova/KIV/UA" userId="80b460f2-2e2e-48eb-94fc-32df2b0570bd" providerId="ADAL" clId="{C3DA940F-3338-45CD-88B0-05F0D4DCE4FB}" dt="2025-03-12T13:39:35.232" v="47" actId="1076"/>
          <ac:picMkLst>
            <pc:docMk/>
            <pc:sldMk cId="3535105884" sldId="258"/>
            <ac:picMk id="5" creationId="{0B504B3D-7D3E-A88F-0140-9417B7DE2DD2}"/>
          </ac:picMkLst>
        </pc:picChg>
        <pc:picChg chg="add mod">
          <ac:chgData name="Olha Lobachova/KIV/UA" userId="80b460f2-2e2e-48eb-94fc-32df2b0570bd" providerId="ADAL" clId="{C3DA940F-3338-45CD-88B0-05F0D4DCE4FB}" dt="2025-03-12T13:39:32.160" v="46" actId="1076"/>
          <ac:picMkLst>
            <pc:docMk/>
            <pc:sldMk cId="3535105884" sldId="258"/>
            <ac:picMk id="7" creationId="{52339D7C-45D2-E9EC-90C8-C4DAD7724786}"/>
          </ac:picMkLst>
        </pc:picChg>
      </pc:sldChg>
      <pc:sldChg chg="addSp delSp modSp new mod">
        <pc:chgData name="Olha Lobachova/KIV/UA" userId="80b460f2-2e2e-48eb-94fc-32df2b0570bd" providerId="ADAL" clId="{C3DA940F-3338-45CD-88B0-05F0D4DCE4FB}" dt="2025-03-12T13:39:58.804" v="56" actId="1076"/>
        <pc:sldMkLst>
          <pc:docMk/>
          <pc:sldMk cId="3605644164" sldId="259"/>
        </pc:sldMkLst>
        <pc:spChg chg="del">
          <ac:chgData name="Olha Lobachova/KIV/UA" userId="80b460f2-2e2e-48eb-94fc-32df2b0570bd" providerId="ADAL" clId="{C3DA940F-3338-45CD-88B0-05F0D4DCE4FB}" dt="2025-03-12T13:39:47.935" v="50" actId="478"/>
          <ac:spMkLst>
            <pc:docMk/>
            <pc:sldMk cId="3605644164" sldId="259"/>
            <ac:spMk id="2" creationId="{8A1503ED-E6A5-44C5-5B87-3256F5A56CEF}"/>
          </ac:spMkLst>
        </pc:spChg>
        <pc:spChg chg="del">
          <ac:chgData name="Olha Lobachova/KIV/UA" userId="80b460f2-2e2e-48eb-94fc-32df2b0570bd" providerId="ADAL" clId="{C3DA940F-3338-45CD-88B0-05F0D4DCE4FB}" dt="2025-03-12T13:39:46.877" v="49" actId="478"/>
          <ac:spMkLst>
            <pc:docMk/>
            <pc:sldMk cId="3605644164" sldId="259"/>
            <ac:spMk id="3" creationId="{9786844C-6368-63B6-BB30-F010BB3FE44A}"/>
          </ac:spMkLst>
        </pc:spChg>
        <pc:picChg chg="add mod">
          <ac:chgData name="Olha Lobachova/KIV/UA" userId="80b460f2-2e2e-48eb-94fc-32df2b0570bd" providerId="ADAL" clId="{C3DA940F-3338-45CD-88B0-05F0D4DCE4FB}" dt="2025-03-12T13:39:58.804" v="56" actId="1076"/>
          <ac:picMkLst>
            <pc:docMk/>
            <pc:sldMk cId="3605644164" sldId="259"/>
            <ac:picMk id="5" creationId="{537577F6-9893-A04E-366D-4F7F1A28493C}"/>
          </ac:picMkLst>
        </pc:picChg>
      </pc:sldChg>
      <pc:sldChg chg="addSp delSp modSp new mod">
        <pc:chgData name="Olha Lobachova/KIV/UA" userId="80b460f2-2e2e-48eb-94fc-32df2b0570bd" providerId="ADAL" clId="{C3DA940F-3338-45CD-88B0-05F0D4DCE4FB}" dt="2025-03-12T13:41:11.739" v="74" actId="1076"/>
        <pc:sldMkLst>
          <pc:docMk/>
          <pc:sldMk cId="2831681862" sldId="260"/>
        </pc:sldMkLst>
        <pc:spChg chg="del">
          <ac:chgData name="Olha Lobachova/KIV/UA" userId="80b460f2-2e2e-48eb-94fc-32df2b0570bd" providerId="ADAL" clId="{C3DA940F-3338-45CD-88B0-05F0D4DCE4FB}" dt="2025-03-12T13:40:32.548" v="59" actId="478"/>
          <ac:spMkLst>
            <pc:docMk/>
            <pc:sldMk cId="2831681862" sldId="260"/>
            <ac:spMk id="2" creationId="{B4CD248C-EA6A-2CD3-F3E9-E9E8B767FCED}"/>
          </ac:spMkLst>
        </pc:spChg>
        <pc:spChg chg="del">
          <ac:chgData name="Olha Lobachova/KIV/UA" userId="80b460f2-2e2e-48eb-94fc-32df2b0570bd" providerId="ADAL" clId="{C3DA940F-3338-45CD-88B0-05F0D4DCE4FB}" dt="2025-03-12T13:40:31.579" v="58" actId="478"/>
          <ac:spMkLst>
            <pc:docMk/>
            <pc:sldMk cId="2831681862" sldId="260"/>
            <ac:spMk id="3" creationId="{18477C64-D981-C9F6-0804-4C8C41B389D4}"/>
          </ac:spMkLst>
        </pc:spChg>
        <pc:picChg chg="add mod">
          <ac:chgData name="Olha Lobachova/KIV/UA" userId="80b460f2-2e2e-48eb-94fc-32df2b0570bd" providerId="ADAL" clId="{C3DA940F-3338-45CD-88B0-05F0D4DCE4FB}" dt="2025-03-12T13:41:09.899" v="73" actId="1076"/>
          <ac:picMkLst>
            <pc:docMk/>
            <pc:sldMk cId="2831681862" sldId="260"/>
            <ac:picMk id="5" creationId="{EFF51F6F-B4F3-14F3-0EA7-AD246FA8EE8E}"/>
          </ac:picMkLst>
        </pc:picChg>
        <pc:picChg chg="add mod">
          <ac:chgData name="Olha Lobachova/KIV/UA" userId="80b460f2-2e2e-48eb-94fc-32df2b0570bd" providerId="ADAL" clId="{C3DA940F-3338-45CD-88B0-05F0D4DCE4FB}" dt="2025-03-12T13:41:11.739" v="74" actId="1076"/>
          <ac:picMkLst>
            <pc:docMk/>
            <pc:sldMk cId="2831681862" sldId="260"/>
            <ac:picMk id="7" creationId="{1FE91DAF-6A8D-A666-7228-03AAF9D1C77F}"/>
          </ac:picMkLst>
        </pc:picChg>
      </pc:sldChg>
      <pc:sldChg chg="addSp delSp modSp new mod">
        <pc:chgData name="Olha Lobachova/KIV/UA" userId="80b460f2-2e2e-48eb-94fc-32df2b0570bd" providerId="ADAL" clId="{C3DA940F-3338-45CD-88B0-05F0D4DCE4FB}" dt="2025-03-12T13:51:15.175" v="82" actId="1076"/>
        <pc:sldMkLst>
          <pc:docMk/>
          <pc:sldMk cId="3857612677" sldId="261"/>
        </pc:sldMkLst>
        <pc:spChg chg="del">
          <ac:chgData name="Olha Lobachova/KIV/UA" userId="80b460f2-2e2e-48eb-94fc-32df2b0570bd" providerId="ADAL" clId="{C3DA940F-3338-45CD-88B0-05F0D4DCE4FB}" dt="2025-03-12T13:41:20.377" v="77" actId="478"/>
          <ac:spMkLst>
            <pc:docMk/>
            <pc:sldMk cId="3857612677" sldId="261"/>
            <ac:spMk id="2" creationId="{B4FDE1B0-7F1E-2BD7-3D6D-DF81725BB7A0}"/>
          </ac:spMkLst>
        </pc:spChg>
        <pc:spChg chg="del">
          <ac:chgData name="Olha Lobachova/KIV/UA" userId="80b460f2-2e2e-48eb-94fc-32df2b0570bd" providerId="ADAL" clId="{C3DA940F-3338-45CD-88B0-05F0D4DCE4FB}" dt="2025-03-12T13:41:18.536" v="76" actId="478"/>
          <ac:spMkLst>
            <pc:docMk/>
            <pc:sldMk cId="3857612677" sldId="261"/>
            <ac:spMk id="3" creationId="{1C0C6B8F-A107-DB48-D8C6-47F01816B1A3}"/>
          </ac:spMkLst>
        </pc:spChg>
        <pc:picChg chg="add mod">
          <ac:chgData name="Olha Lobachova/KIV/UA" userId="80b460f2-2e2e-48eb-94fc-32df2b0570bd" providerId="ADAL" clId="{C3DA940F-3338-45CD-88B0-05F0D4DCE4FB}" dt="2025-03-12T13:51:15.175" v="82" actId="1076"/>
          <ac:picMkLst>
            <pc:docMk/>
            <pc:sldMk cId="3857612677" sldId="261"/>
            <ac:picMk id="5" creationId="{29C8FF74-B455-2EFF-023B-36F7CBD96A88}"/>
          </ac:picMkLst>
        </pc:picChg>
      </pc:sldChg>
    </pc:docChg>
  </pc:docChgLst>
</pc:chgInfo>
</file>

<file path=ppt/media/image1.jpg>
</file>

<file path=ppt/media/image10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22414-CDD8-ED39-FC33-24494D3745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65EA21-D134-8DE1-8DF5-84DB3F5116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80CCF9-C1EB-DD2B-6884-C3FC219CD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0C54A-F4B6-E295-3CA6-D46D12D78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2F9249-ADFC-44D8-A29C-31B0DBFBF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63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FAFB2-4F47-A5E3-AA58-BB7104C67D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3C5817-41F1-3C08-C07F-9C504C39A1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84DEB-D88D-F509-4AF4-CFF4618D7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41B53-AF80-AC27-DAA7-F57425DA5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47B550-89BF-19B5-9BF6-A11C09EB56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69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C76347-A9FE-D7E6-428B-F359366E79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9B92F5-7191-521B-D719-F4E0D1F67A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AD912-4DA3-3038-2E2D-97F6CFCD0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28069-023C-7DEC-C9FE-2274EA92B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E2AE66-3CC3-4673-66A9-54C6CF499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32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81771-4A5D-63A4-5F08-47EE26DA5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8D3645-BCFE-DFD1-7751-547B0CF750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0EE3BC-8C8F-DA90-B3A8-773C30328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EFC26-83E6-7382-94B3-47EC0AC9C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CD6C0-7EF2-453C-D138-168486803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6616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368DA-DBA7-A213-BBEF-8C1C368C45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0072CA-4733-B262-C505-B969FF0027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38505-4A9F-1B57-7009-46703541F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2DC4B-D026-96BF-9A93-989D1FAC0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98C6A-44CB-788C-F2D1-2824D2B7A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1518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F5BA8-9442-C213-FD46-FDBC6E64E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EAE36-E0A9-9B56-9E30-CCEE9CF6BB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939265-86A7-8275-4427-99F3195C9A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EB1F31-C1B5-1646-27D2-E96458AA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506D41-D471-530F-E862-8B6009D9D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95237C-A1D5-D528-BC4F-4BC7600B22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42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DE0A2-859C-D366-F601-CAF33D80E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0B0003-05D3-5714-5FCE-B2922C1B98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96992D-F545-8571-628C-72B80760F3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AC39961-B4DF-1D5F-9758-FED1DCACCB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66E802-9AC4-2C3C-8E26-C3F8E840E5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C2D1D5-687F-AA2C-4A62-F380672F8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23194F-A60C-EE40-B764-8E6B42F16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4F35A-97B1-9B18-FE97-18D695385F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3394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372EE-8221-FB71-6A4C-11850DA76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7EB43BF-0644-E046-D69A-BEB140F61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CDA830-C932-25D1-A2D8-9DC91D470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427A5-67C5-10B3-DC4C-AFD243A96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39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C9F533-0C07-6714-4E2C-20E34CA77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E46A7F-4C45-010A-14D3-FEC1960A30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85B502-E66F-0DCF-4E0E-DE1D3CC090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450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E3C823-5FC3-1970-A55C-B58D9A4D4F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D45EF-DF91-4B80-9930-DD8A91DDEB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143C29-93C5-17A8-1CA0-675FE84590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C0749-61C0-EFB4-C9C2-94EA0D17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93C9FF-FB1E-CC0B-19EC-46FCD3C23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6CDA8C-C1FB-6B9B-1E57-E5DE87A16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34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3F4DC-637B-5A2D-CD21-AA74E5C5A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AECE83-4267-C5DB-117E-BCE8E5CBD45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3AA231-97DB-8A8E-2DE1-5984A65C12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F57A9E-7D7A-6BA5-A773-FA68D267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E5DF47-8940-0621-7AFE-52BE82F1E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7075EB-3506-A237-E313-5D16BF3FC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67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21AF1B-CC67-55F5-192E-943915554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D070D1-D721-AD3B-74F7-9659A21123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33DE54-8425-A385-1321-894006E755A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17DCAF-D64C-4E28-8D2C-0E3672984B05}" type="datetimeFigureOut">
              <a:rPr lang="en-US" smtClean="0"/>
              <a:t>12-Mar-25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592339-72CC-47F1-3991-A59C0817B8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51C963-DFAA-4637-61EB-D8D38F4BBD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7F94AA5-5B91-4CCE-BF69-D19A2672EA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38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bottles of liquid&#10;&#10;AI-generated content may be incorrect.">
            <a:extLst>
              <a:ext uri="{FF2B5EF4-FFF2-40B4-BE49-F238E27FC236}">
                <a16:creationId xmlns:a16="http://schemas.microsoft.com/office/drawing/2014/main" id="{88D46265-0730-15C5-D1BF-60F1E5ACA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840" y="3429000"/>
            <a:ext cx="8808720" cy="2774747"/>
          </a:xfrm>
          <a:prstGeom prst="rect">
            <a:avLst/>
          </a:prstGeom>
        </p:spPr>
      </p:pic>
      <p:pic>
        <p:nvPicPr>
          <p:cNvPr id="7" name="Picture 6" descr="A group of lipsticks with a red lip&#10;&#10;AI-generated content may be incorrect.">
            <a:extLst>
              <a:ext uri="{FF2B5EF4-FFF2-40B4-BE49-F238E27FC236}">
                <a16:creationId xmlns:a16="http://schemas.microsoft.com/office/drawing/2014/main" id="{3A6F1441-82BE-5936-492C-0B7756C290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1840" y="416243"/>
            <a:ext cx="8747760" cy="275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808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pplying makeup on her lips&#10;&#10;AI-generated content may be incorrect.">
            <a:extLst>
              <a:ext uri="{FF2B5EF4-FFF2-40B4-BE49-F238E27FC236}">
                <a16:creationId xmlns:a16="http://schemas.microsoft.com/office/drawing/2014/main" id="{7FA792E5-87DD-36D9-B4DA-07788CDB5C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820" y="3429000"/>
            <a:ext cx="9560560" cy="3011576"/>
          </a:xfrm>
          <a:prstGeom prst="rect">
            <a:avLst/>
          </a:prstGeom>
        </p:spPr>
      </p:pic>
      <p:pic>
        <p:nvPicPr>
          <p:cNvPr id="7" name="Picture 6" descr="A blue background with white text&#10;&#10;AI-generated content may be incorrect.">
            <a:extLst>
              <a:ext uri="{FF2B5EF4-FFF2-40B4-BE49-F238E27FC236}">
                <a16:creationId xmlns:a16="http://schemas.microsoft.com/office/drawing/2014/main" id="{661D77EB-9B0E-4B84-F344-F44E82E9317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920" y="233680"/>
            <a:ext cx="9484360" cy="2987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73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makeup products&#10;&#10;AI-generated content may be incorrect.">
            <a:extLst>
              <a:ext uri="{FF2B5EF4-FFF2-40B4-BE49-F238E27FC236}">
                <a16:creationId xmlns:a16="http://schemas.microsoft.com/office/drawing/2014/main" id="{0B504B3D-7D3E-A88F-0140-9417B7DE2D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759" y="3429000"/>
            <a:ext cx="9682481" cy="3049981"/>
          </a:xfrm>
          <a:prstGeom prst="rect">
            <a:avLst/>
          </a:prstGeom>
        </p:spPr>
      </p:pic>
      <p:pic>
        <p:nvPicPr>
          <p:cNvPr id="7" name="Picture 6" descr="A group of makeup products on a shelf&#10;&#10;AI-generated content may be incorrect.">
            <a:extLst>
              <a:ext uri="{FF2B5EF4-FFF2-40B4-BE49-F238E27FC236}">
                <a16:creationId xmlns:a16="http://schemas.microsoft.com/office/drawing/2014/main" id="{52339D7C-45D2-E9EC-90C8-C4DAD7724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4759" y="279400"/>
            <a:ext cx="9682480" cy="304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5105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holding a bottle of perfume&#10;&#10;AI-generated content may be incorrect.">
            <a:extLst>
              <a:ext uri="{FF2B5EF4-FFF2-40B4-BE49-F238E27FC236}">
                <a16:creationId xmlns:a16="http://schemas.microsoft.com/office/drawing/2014/main" id="{537577F6-9893-A04E-366D-4F7F1A2849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360" y="427786"/>
            <a:ext cx="10495280" cy="3306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6441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advertisement for a lipstick&#10;&#10;AI-generated content may be incorrect.">
            <a:extLst>
              <a:ext uri="{FF2B5EF4-FFF2-40B4-BE49-F238E27FC236}">
                <a16:creationId xmlns:a16="http://schemas.microsoft.com/office/drawing/2014/main" id="{EFF51F6F-B4F3-14F3-0EA7-AD246FA8EE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840" y="622300"/>
            <a:ext cx="5613400" cy="5613400"/>
          </a:xfrm>
          <a:prstGeom prst="rect">
            <a:avLst/>
          </a:prstGeom>
        </p:spPr>
      </p:pic>
      <p:pic>
        <p:nvPicPr>
          <p:cNvPr id="7" name="Picture 6" descr="A person in a pink dress with a bottle of perfume&#10;&#10;AI-generated content may be incorrect.">
            <a:extLst>
              <a:ext uri="{FF2B5EF4-FFF2-40B4-BE49-F238E27FC236}">
                <a16:creationId xmlns:a16="http://schemas.microsoft.com/office/drawing/2014/main" id="{1FE91DAF-6A8D-A666-7228-03AAF9D1C7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2" y="622300"/>
            <a:ext cx="5613400" cy="561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81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and person hugging each other&#10;&#10;AI-generated content may be incorrect.">
            <a:extLst>
              <a:ext uri="{FF2B5EF4-FFF2-40B4-BE49-F238E27FC236}">
                <a16:creationId xmlns:a16="http://schemas.microsoft.com/office/drawing/2014/main" id="{29C8FF74-B455-2EFF-023B-36F7CBD96A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00" y="355600"/>
            <a:ext cx="5648960" cy="5648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612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Olha Lobachova/KIV/UA</dc:creator>
  <cp:lastModifiedBy>Olha Lobachova/KIV/UA</cp:lastModifiedBy>
  <cp:revision>1</cp:revision>
  <dcterms:created xsi:type="dcterms:W3CDTF">2025-03-12T13:37:47Z</dcterms:created>
  <dcterms:modified xsi:type="dcterms:W3CDTF">2025-03-12T13:51:18Z</dcterms:modified>
</cp:coreProperties>
</file>

<file path=docProps/thumbnail.jpeg>
</file>